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69270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7490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3855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7274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65395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1349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2184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8341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8720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717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43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0718C28-54C1-4148-8E3E-281A66ACEDCA}" type="datetimeFigureOut">
              <a:rPr lang="sl-SI" smtClean="0"/>
              <a:t>4. 06. 2025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42474FD-33AF-4EEF-81B6-91D5B81C2936}" type="slidenum">
              <a:rPr lang="sl-SI" smtClean="0"/>
              <a:t>‹#›</a:t>
            </a:fld>
            <a:endParaRPr lang="sl-SI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769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7E645A7-FF1E-4367-9BBD-D13DE5995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l-SI" dirty="0" err="1"/>
              <a:t>SpletneTačke</a:t>
            </a:r>
            <a:r>
              <a:rPr lang="sl-SI" dirty="0"/>
              <a:t> </a:t>
            </a:r>
            <a:br>
              <a:rPr lang="sl-SI" dirty="0"/>
            </a:br>
            <a:r>
              <a:rPr lang="sl-SI" dirty="0"/>
              <a:t>forum za lastnike ljubljenčkov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DB9F2A3-C807-4059-8E3A-6047100BAF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/>
              <a:t>Jaka Klavora 3.Ra</a:t>
            </a:r>
          </a:p>
        </p:txBody>
      </p:sp>
    </p:spTree>
    <p:extLst>
      <p:ext uri="{BB962C8B-B14F-4D97-AF65-F5344CB8AC3E}">
        <p14:creationId xmlns:p14="http://schemas.microsoft.com/office/powerpoint/2010/main" val="320904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6F53A4D-5165-4927-AE2F-A75FD24D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Stroški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8BD9E7B-C18A-4493-80B2-79BB07E8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858933" cy="3581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Začetni razvoj: 500 € (enostaven razvoj, delo ustanoviteljev)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Mesečno vzdrževanje: 150 € (strežnik, </a:t>
            </a:r>
            <a:r>
              <a:rPr lang="sl-SI" dirty="0" err="1"/>
              <a:t>moderiranje</a:t>
            </a:r>
            <a:r>
              <a:rPr lang="sl-SI" dirty="0"/>
              <a:t>, posodobitve)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Marketing: 200 € mesečno (spletno oglaševanje)</a:t>
            </a:r>
          </a:p>
        </p:txBody>
      </p:sp>
      <p:pic>
        <p:nvPicPr>
          <p:cNvPr id="3074" name="Picture 2" descr="Down Drain Pour Stock Illustrations – 43 Down Drain Pour Stock  Illustrations, Vectors &amp; Clipart - Dreamstime">
            <a:extLst>
              <a:ext uri="{FF2B5EF4-FFF2-40B4-BE49-F238E27FC236}">
                <a16:creationId xmlns:a16="http://schemas.microsoft.com/office/drawing/2014/main" id="{ABD52884-0753-44C9-B915-7DC68B0C9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0" b="90000" l="10000" r="90000">
                        <a14:foregroundMark x1="21375" y1="39750" x2="21375" y2="39750"/>
                        <a14:foregroundMark x1="77250" y1="14875" x2="77250" y2="14875"/>
                        <a14:foregroundMark x1="72625" y1="52750" x2="72625" y2="52750"/>
                        <a14:foregroundMark x1="53000" y1="59750" x2="53000" y2="59750"/>
                        <a14:foregroundMark x1="68750" y1="54625" x2="68750" y2="54625"/>
                        <a14:foregroundMark x1="69375" y1="53125" x2="69375" y2="53125"/>
                        <a14:foregroundMark x1="65625" y1="58000" x2="74125" y2="49875"/>
                        <a14:foregroundMark x1="25250" y1="66500" x2="27750" y2="66125"/>
                        <a14:foregroundMark x1="49250" y1="76875" x2="48875" y2="78625"/>
                        <a14:foregroundMark x1="41125" y1="75875" x2="40250" y2="73750"/>
                        <a14:foregroundMark x1="43125" y1="72500" x2="42750" y2="73625"/>
                        <a14:foregroundMark x1="42750" y1="74250" x2="42750" y2="74250"/>
                        <a14:foregroundMark x1="43500" y1="73250" x2="43625" y2="72750"/>
                        <a14:foregroundMark x1="41750" y1="87250" x2="41750" y2="87250"/>
                        <a14:foregroundMark x1="61125" y1="84375" x2="61125" y2="84375"/>
                        <a14:foregroundMark x1="46750" y1="84500" x2="46750" y2="84500"/>
                        <a14:foregroundMark x1="59625" y1="83750" x2="59625" y2="83750"/>
                        <a14:foregroundMark x1="51250" y1="35750" x2="51250" y2="35750"/>
                        <a14:foregroundMark x1="84875" y1="6500" x2="84875" y2="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667" y="757766"/>
            <a:ext cx="4885267" cy="488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30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86CC57C-128E-40C2-8108-740C8BAC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Pridobivanje uporabnikov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AE759EC-0712-48B0-9F00-8AB4BA81A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Prijatelji in družina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Dogodki (tekmovanja, šole za pse)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Oglaševanje na Facebooku, </a:t>
            </a:r>
            <a:r>
              <a:rPr lang="sl-SI" dirty="0" err="1"/>
              <a:t>TikToku</a:t>
            </a:r>
            <a:r>
              <a:rPr lang="sl-SI" dirty="0"/>
              <a:t>, </a:t>
            </a:r>
            <a:r>
              <a:rPr lang="sl-SI" dirty="0" err="1"/>
              <a:t>Redditu</a:t>
            </a:r>
            <a:endParaRPr lang="sl-SI" dirty="0"/>
          </a:p>
        </p:txBody>
      </p:sp>
      <p:pic>
        <p:nvPicPr>
          <p:cNvPr id="10242" name="Picture 2" descr="Friends And Family Pictures | Download Free Images on Unsplash">
            <a:extLst>
              <a:ext uri="{FF2B5EF4-FFF2-40B4-BE49-F238E27FC236}">
                <a16:creationId xmlns:a16="http://schemas.microsoft.com/office/drawing/2014/main" id="{1D609AE6-CE75-482E-B0F4-60DF3856A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557" y="1777599"/>
            <a:ext cx="4954203" cy="330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62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D169D59-98E0-4122-B373-D8CD267D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Osnovne funkcije MVP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FD8DE85-A7BB-45D8-BE35-230E0BDA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 err="1"/>
              <a:t>Login</a:t>
            </a:r>
            <a:r>
              <a:rPr lang="sl-SI" dirty="0"/>
              <a:t> / registracija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Objavljanje razprav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Komentiranje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 err="1"/>
              <a:t>Moderatorska</a:t>
            </a:r>
            <a:r>
              <a:rPr lang="sl-SI" dirty="0"/>
              <a:t> plošča (osnovno </a:t>
            </a:r>
            <a:r>
              <a:rPr lang="sl-SI" dirty="0" err="1"/>
              <a:t>moderiranje</a:t>
            </a:r>
            <a:r>
              <a:rPr lang="sl-SI" dirty="0"/>
              <a:t>)</a:t>
            </a:r>
          </a:p>
        </p:txBody>
      </p:sp>
      <p:pic>
        <p:nvPicPr>
          <p:cNvPr id="9218" name="Picture 2" descr="663+ Thousand Basics Royalty-Free Images, Stock Photos &amp; Pictures |  Shutterstock">
            <a:extLst>
              <a:ext uri="{FF2B5EF4-FFF2-40B4-BE49-F238E27FC236}">
                <a16:creationId xmlns:a16="http://schemas.microsoft.com/office/drawing/2014/main" id="{4410EDB6-53A6-4AC8-A52A-7DDF7C4F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6524737" y="1506352"/>
            <a:ext cx="4967827" cy="32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57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7DAA42A-A72A-401B-BDEB-12C9584B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Dodatne funkcije (kasneje)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49D623E-FDA7-4C78-AE63-36D60AA7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Sledenje profilom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 err="1"/>
              <a:t>Profilne</a:t>
            </a:r>
            <a:r>
              <a:rPr lang="sl-SI" dirty="0"/>
              <a:t> slike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Naprednejša moderacija</a:t>
            </a:r>
          </a:p>
        </p:txBody>
      </p:sp>
    </p:spTree>
    <p:extLst>
      <p:ext uri="{BB962C8B-B14F-4D97-AF65-F5344CB8AC3E}">
        <p14:creationId xmlns:p14="http://schemas.microsoft.com/office/powerpoint/2010/main" val="69677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4826D47-AA47-4399-8510-627060B2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Zaključek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5665263-37FE-4600-B73C-0E0887378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6286500" cy="3581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 err="1"/>
              <a:t>SpletneTačke</a:t>
            </a:r>
            <a:r>
              <a:rPr lang="sl-SI" dirty="0"/>
              <a:t> povezuje slovenske lastnike ljubljenčkov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Lokalna, zanesljiva, uporabniku prijazna platforma</a:t>
            </a:r>
            <a:endParaRPr lang="sl-SI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Priložnost za rast in širitev na trg</a:t>
            </a:r>
            <a:endParaRPr lang="sl-SI" dirty="0"/>
          </a:p>
        </p:txBody>
      </p:sp>
      <p:pic>
        <p:nvPicPr>
          <p:cNvPr id="8194" name="Picture 2" descr="From Local to Global: Navigating the Journey of Market Expansion | by Colin  Cooper | Medium">
            <a:extLst>
              <a:ext uri="{FF2B5EF4-FFF2-40B4-BE49-F238E27FC236}">
                <a16:creationId xmlns:a16="http://schemas.microsoft.com/office/drawing/2014/main" id="{421A974E-3769-4FBA-8655-FCCE8D2EA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903" y="3167513"/>
            <a:ext cx="6009373" cy="30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24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57933DB-BD4B-4DE6-8D9F-54F6D841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Problem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732A860-B30D-42C0-80E5-432DE9FF6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0500"/>
            <a:ext cx="9601200" cy="3581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Lastniki ljubljenčkov v Sloveniji težko najdejo slovenske forume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Pomanjkanje lokalnih, specializiranih platform za razprave o težavah in nasvetih</a:t>
            </a:r>
          </a:p>
          <a:p>
            <a:endParaRPr lang="sl-SI" dirty="0"/>
          </a:p>
        </p:txBody>
      </p:sp>
      <p:pic>
        <p:nvPicPr>
          <p:cNvPr id="6146" name="Picture 2" descr="The word problem written on red missing puzzle piece. To discover a hidden  problem concept Stock Photo - Alamy">
            <a:extLst>
              <a:ext uri="{FF2B5EF4-FFF2-40B4-BE49-F238E27FC236}">
                <a16:creationId xmlns:a16="http://schemas.microsoft.com/office/drawing/2014/main" id="{433EBD0B-847F-4AEE-8BAE-6D3C14BA6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1371600" y="2943319"/>
            <a:ext cx="7695398" cy="382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76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292065-7287-4547-BCD7-3066F8A6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Rešitev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DD72557-E8C0-4BDD-A31C-3094321D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269832" cy="3581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Aplikacija “</a:t>
            </a:r>
            <a:r>
              <a:rPr lang="sl-SI" dirty="0" err="1"/>
              <a:t>SpletneTačke</a:t>
            </a:r>
            <a:r>
              <a:rPr lang="sl-SI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Omogoča pogovor in razpravo o problemih z ljubljenčki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Deljenje izkušenj in nasvetov med slovenskimi lastniki</a:t>
            </a:r>
          </a:p>
          <a:p>
            <a:endParaRPr lang="sl-SI" dirty="0"/>
          </a:p>
        </p:txBody>
      </p:sp>
      <p:pic>
        <p:nvPicPr>
          <p:cNvPr id="5122" name="Picture 2" descr="Solution Leader Stock Illustrations – 42,012 Solution Leader Stock  Illustrations, Vectors &amp; Clipart - Dreamstime">
            <a:extLst>
              <a:ext uri="{FF2B5EF4-FFF2-40B4-BE49-F238E27FC236}">
                <a16:creationId xmlns:a16="http://schemas.microsoft.com/office/drawing/2014/main" id="{A13742B2-9C01-4537-8D4C-1137875C3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68" y="1407814"/>
            <a:ext cx="5269832" cy="430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1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9C66659-C4F1-4235-9E06-D85F263C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Ciljna skupina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EED5818-3B2A-4FB0-88E2-8EA019E44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279457" cy="3581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Lastniki ljubljenčkov v Sloveniji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dirty="0"/>
              <a:t>Tisti, ki iščejo pomoč in nasvete v slovenskem jeziku</a:t>
            </a:r>
            <a:endParaRPr lang="sl-SI" dirty="0"/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Ljudje, ki želijo povezavo z lokalno skupnostjo lastnikov</a:t>
            </a:r>
          </a:p>
        </p:txBody>
      </p:sp>
      <p:pic>
        <p:nvPicPr>
          <p:cNvPr id="1028" name="Picture 4" descr="50,000+ Dog Owner Pictures | Download Free Images on Unsplash">
            <a:extLst>
              <a:ext uri="{FF2B5EF4-FFF2-40B4-BE49-F238E27FC236}">
                <a16:creationId xmlns:a16="http://schemas.microsoft.com/office/drawing/2014/main" id="{16C0E7C1-557F-4739-9E1C-B529BF8B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57" y="1638299"/>
            <a:ext cx="5361324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13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5BC8ED1-B063-458C-BD26-3BE18008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Zakaj drugačna?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7953A3E6-7DF6-49B4-A50F-E58E039B0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Slovenska platforma, osredotočena na lokalno skupnost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Manj splošno kot </a:t>
            </a:r>
            <a:r>
              <a:rPr lang="sl-SI" dirty="0" err="1"/>
              <a:t>Reddit</a:t>
            </a:r>
            <a:r>
              <a:rPr lang="sl-SI" dirty="0"/>
              <a:t> ali Facebook skupine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Pokriva več vrst ljubljenčkov</a:t>
            </a:r>
          </a:p>
        </p:txBody>
      </p:sp>
      <p:pic>
        <p:nvPicPr>
          <p:cNvPr id="4102" name="Picture 6" descr="7 Ways of Supporting Local Community While Travelling -Ecobnb">
            <a:extLst>
              <a:ext uri="{FF2B5EF4-FFF2-40B4-BE49-F238E27FC236}">
                <a16:creationId xmlns:a16="http://schemas.microsoft.com/office/drawing/2014/main" id="{87BDF19D-6941-42F0-A39D-FBBC80CA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51" y="3619099"/>
            <a:ext cx="6681044" cy="279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64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D2B1819-6616-483A-AE3E-621F183E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Velikost trga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28DDFE1F-A710-4AD2-AB9E-C0ECD7D04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40% slovenskih gospodinjstev (800.000) ima vsaj enega ljubljenčka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50% teh (400.000) ima vprašanja o ljubljenčkih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60% teh (240.000) bi uporabljalo forum za ljubljenčke</a:t>
            </a:r>
          </a:p>
          <a:p>
            <a:endParaRPr lang="sl-SI" dirty="0"/>
          </a:p>
        </p:txBody>
      </p:sp>
      <p:pic>
        <p:nvPicPr>
          <p:cNvPr id="7170" name="Picture 2" descr="Top View of Food Market with Street Food Stalls · Free Stock Photo">
            <a:extLst>
              <a:ext uri="{FF2B5EF4-FFF2-40B4-BE49-F238E27FC236}">
                <a16:creationId xmlns:a16="http://schemas.microsoft.com/office/drawing/2014/main" id="{E3CFE19B-2BDF-4CEF-A309-6C4CEEA6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5366"/>
            <a:ext cx="6133792" cy="393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13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F73FCD7-5F06-49E2-8061-4CE4ABF65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SWOT analiza</a:t>
            </a:r>
          </a:p>
        </p:txBody>
      </p:sp>
      <p:sp>
        <p:nvSpPr>
          <p:cNvPr id="7" name="Označba mesta vsebine 6">
            <a:extLst>
              <a:ext uri="{FF2B5EF4-FFF2-40B4-BE49-F238E27FC236}">
                <a16:creationId xmlns:a16="http://schemas.microsoft.com/office/drawing/2014/main" id="{62E02AC3-4C87-4A4B-98B4-6E3A95DC8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b="1" dirty="0"/>
              <a:t>Prednosti (S):</a:t>
            </a:r>
            <a:r>
              <a:rPr lang="sl-SI" dirty="0"/>
              <a:t> Specifična skupina, lokalni fokus, več vrst ljubljenčkov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b="1" dirty="0"/>
              <a:t>Slabosti (W):</a:t>
            </a:r>
            <a:r>
              <a:rPr lang="sl-SI" dirty="0"/>
              <a:t> Potreba po uporabnikih, </a:t>
            </a:r>
            <a:r>
              <a:rPr lang="sl-SI" dirty="0" err="1"/>
              <a:t>moderiranje</a:t>
            </a:r>
            <a:r>
              <a:rPr lang="sl-SI" dirty="0"/>
              <a:t>, pomanjkanje izkušenj z razvojem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b="1" dirty="0"/>
              <a:t>Priložnosti (O):</a:t>
            </a:r>
            <a:r>
              <a:rPr lang="sl-SI" dirty="0"/>
              <a:t> Pomanjkanje podobne aplikacije, naraščajoča priljubljenost ljubljenčkov, širitev na sosednje 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b="1" dirty="0"/>
              <a:t>Grožnje (T):</a:t>
            </a:r>
            <a:r>
              <a:rPr lang="sl-SI" dirty="0"/>
              <a:t> Lažne informacije, večje platforme, varstvo osebnih podatkov</a:t>
            </a:r>
          </a:p>
        </p:txBody>
      </p:sp>
    </p:spTree>
    <p:extLst>
      <p:ext uri="{BB962C8B-B14F-4D97-AF65-F5344CB8AC3E}">
        <p14:creationId xmlns:p14="http://schemas.microsoft.com/office/powerpoint/2010/main" val="268557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837E9DB-B571-413D-9C8C-3C8FC56C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Strategije (SWOT)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186C435-D64C-424C-BC7C-BCF7FCDDC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b="1" dirty="0"/>
              <a:t>S-O:</a:t>
            </a:r>
            <a:r>
              <a:rPr lang="sl-SI" dirty="0"/>
              <a:t> Uporabi lokalni fokus za hitro pridobivanje uporabnikov (prijatelji, družina)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b="1" dirty="0"/>
              <a:t>W-O:</a:t>
            </a:r>
            <a:r>
              <a:rPr lang="sl-SI" dirty="0"/>
              <a:t> Izkoristi rast priljubljenosti ljubljenčkov za rast baze uporabnikov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b="1" dirty="0"/>
              <a:t>S-T:</a:t>
            </a:r>
            <a:r>
              <a:rPr lang="sl-SI" dirty="0"/>
              <a:t> Močno </a:t>
            </a:r>
            <a:r>
              <a:rPr lang="sl-SI" dirty="0" err="1"/>
              <a:t>moderiranje</a:t>
            </a:r>
            <a:r>
              <a:rPr lang="sl-SI" dirty="0"/>
              <a:t> za preprečevanje lažnih informacij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b="1" dirty="0"/>
              <a:t>W-T:</a:t>
            </a:r>
            <a:r>
              <a:rPr lang="sl-SI" dirty="0"/>
              <a:t> Visoka moderacija za odstranjevanje neprimernih vsebin</a:t>
            </a:r>
          </a:p>
        </p:txBody>
      </p:sp>
    </p:spTree>
    <p:extLst>
      <p:ext uri="{BB962C8B-B14F-4D97-AF65-F5344CB8AC3E}">
        <p14:creationId xmlns:p14="http://schemas.microsoft.com/office/powerpoint/2010/main" val="2382084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CDA81D7-88FB-440A-9423-7D80CA43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Monetizacija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EB3F5D5-C334-45A3-BF36-3FD750698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715000" cy="3581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Oglasi (Google </a:t>
            </a:r>
            <a:r>
              <a:rPr lang="sl-SI" dirty="0" err="1"/>
              <a:t>AdSense</a:t>
            </a:r>
            <a:r>
              <a:rPr lang="sl-SI" dirty="0"/>
              <a:t> ali podobno)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Plačljivo članstvo (prednost pri prikazu komentarjev)</a:t>
            </a:r>
          </a:p>
          <a:p>
            <a:pPr>
              <a:buFont typeface="Arial" panose="020B0604020202020204" pitchFamily="34" charset="0"/>
              <a:buChar char="•"/>
            </a:pPr>
            <a:endParaRPr lang="sl-SI" dirty="0"/>
          </a:p>
        </p:txBody>
      </p:sp>
      <p:pic>
        <p:nvPicPr>
          <p:cNvPr id="2053" name="Picture 5" descr="Raining Money On Celebrating Businessman Stock Photo 173854157 |  Shutterstock">
            <a:extLst>
              <a:ext uri="{FF2B5EF4-FFF2-40B4-BE49-F238E27FC236}">
                <a16:creationId xmlns:a16="http://schemas.microsoft.com/office/drawing/2014/main" id="{583190BE-B004-4E6B-BDD0-CA3D2E898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1"/>
          <a:stretch/>
        </p:blipFill>
        <p:spPr bwMode="auto">
          <a:xfrm>
            <a:off x="5902854" y="493746"/>
            <a:ext cx="6289146" cy="41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02093"/>
      </p:ext>
    </p:extLst>
  </p:cSld>
  <p:clrMapOvr>
    <a:masterClrMapping/>
  </p:clrMapOvr>
</p:sld>
</file>

<file path=ppt/theme/theme1.xml><?xml version="1.0" encoding="utf-8"?>
<a:theme xmlns:a="http://schemas.openxmlformats.org/drawingml/2006/main" name="Obrezovanje">
  <a:themeElements>
    <a:clrScheme name="Obrezovanj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brezovanj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brezovanj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TM10001105[[fn=Obrezovanje]]</Template>
  <TotalTime>22</TotalTime>
  <Words>349</Words>
  <Application>Microsoft Office PowerPoint</Application>
  <PresentationFormat>Širokozaslonsko</PresentationFormat>
  <Paragraphs>55</Paragraphs>
  <Slides>14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2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14</vt:i4>
      </vt:variant>
    </vt:vector>
  </HeadingPairs>
  <TitlesOfParts>
    <vt:vector size="17" baseType="lpstr">
      <vt:lpstr>Arial</vt:lpstr>
      <vt:lpstr>Franklin Gothic Book</vt:lpstr>
      <vt:lpstr>Obrezovanje</vt:lpstr>
      <vt:lpstr>SpletneTačke  forum za lastnike ljubljenčkov</vt:lpstr>
      <vt:lpstr>Problem</vt:lpstr>
      <vt:lpstr>Rešitev</vt:lpstr>
      <vt:lpstr>Ciljna skupina</vt:lpstr>
      <vt:lpstr>Zakaj drugačna?</vt:lpstr>
      <vt:lpstr>Velikost trga</vt:lpstr>
      <vt:lpstr>SWOT analiza</vt:lpstr>
      <vt:lpstr>Strategije (SWOT)</vt:lpstr>
      <vt:lpstr>Monetizacija</vt:lpstr>
      <vt:lpstr>Stroški</vt:lpstr>
      <vt:lpstr>Pridobivanje uporabnikov</vt:lpstr>
      <vt:lpstr>Osnovne funkcije MVP</vt:lpstr>
      <vt:lpstr>Dodatne funkcije (kasneje)</vt:lpstr>
      <vt:lpstr>Zaključek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SpletneTačke  forum za lastnike ljubljenčkov</dc:title>
  <dc:creator>Uporabnik</dc:creator>
  <cp:lastModifiedBy>Uporabnik</cp:lastModifiedBy>
  <cp:revision>3</cp:revision>
  <dcterms:created xsi:type="dcterms:W3CDTF">2025-06-04T07:10:38Z</dcterms:created>
  <dcterms:modified xsi:type="dcterms:W3CDTF">2025-06-04T07:33:06Z</dcterms:modified>
</cp:coreProperties>
</file>